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69" r:id="rId5"/>
    <p:sldId id="260" r:id="rId6"/>
    <p:sldId id="259" r:id="rId7"/>
    <p:sldId id="261" r:id="rId8"/>
    <p:sldId id="265" r:id="rId9"/>
    <p:sldId id="266" r:id="rId10"/>
    <p:sldId id="268" r:id="rId11"/>
    <p:sldId id="264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png>
</file>

<file path=ppt/media/image5.gi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2003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823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453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00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3346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7817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5242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2791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8917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4151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7147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30184AB-4261-4080-B49D-F2497DB31BFA}" type="datetimeFigureOut">
              <a:rPr lang="en-IN" smtClean="0"/>
              <a:t>29-08-2018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83331D3-0E0C-46A7-A145-6F791C21DADA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5149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yann.lecun.com/exdb/mnis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0E589-FAC7-41A1-B013-79B473532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491666"/>
            <a:ext cx="10058400" cy="3566160"/>
          </a:xfrm>
        </p:spPr>
        <p:txBody>
          <a:bodyPr/>
          <a:lstStyle/>
          <a:p>
            <a:pPr algn="ctr"/>
            <a:r>
              <a:rPr lang="en-IN" dirty="0"/>
              <a:t>GENRE-ATION</a:t>
            </a:r>
            <a:br>
              <a:rPr lang="en-IN" dirty="0"/>
            </a:br>
            <a:r>
              <a:rPr lang="en-IN" sz="4200" dirty="0"/>
              <a:t>(Music Genre Recognition)</a:t>
            </a:r>
            <a:br>
              <a:rPr lang="en-IN" sz="4200" dirty="0"/>
            </a:br>
            <a:br>
              <a:rPr lang="en-IN" sz="4200" dirty="0"/>
            </a:br>
            <a:r>
              <a:rPr lang="en-IN" sz="3200" dirty="0"/>
              <a:t>Under Guidance of:</a:t>
            </a:r>
            <a:br>
              <a:rPr lang="en-IN" sz="3200" dirty="0"/>
            </a:br>
            <a:r>
              <a:rPr lang="en-IN" sz="3200" dirty="0"/>
              <a:t>Prof. K. P. Kamble</a:t>
            </a:r>
            <a:endParaRPr lang="en-IN" sz="4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9DE6AC-123A-4C4B-8A59-C782AA7612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45390"/>
            <a:ext cx="10058400" cy="1871003"/>
          </a:xfrm>
        </p:spPr>
        <p:txBody>
          <a:bodyPr>
            <a:norm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000" cap="none" dirty="0"/>
              <a:t>Presented by: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000" cap="none" dirty="0"/>
              <a:t>Himanshu Donadkar (2016BTECS00063)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000" cap="none" dirty="0"/>
              <a:t>Ritik Poshattiwar (2016BTECS00081)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000" cap="none" dirty="0"/>
              <a:t>Abhinavram Ananth (2016BTECS00103)</a:t>
            </a:r>
          </a:p>
        </p:txBody>
      </p:sp>
    </p:spTree>
    <p:extLst>
      <p:ext uri="{BB962C8B-B14F-4D97-AF65-F5344CB8AC3E}">
        <p14:creationId xmlns:p14="http://schemas.microsoft.com/office/powerpoint/2010/main" val="2054001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0A7A3-0DF8-40D5-8F0A-458F040D5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B1BA8-3674-41D8-BECC-EB4343381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Voting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D01AE4-6775-454D-B4B4-512766198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2401173"/>
            <a:ext cx="95250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80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8D47C-9BDE-4DC8-8A46-0F2225C81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Complete Work Flow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3FEE0D-D9AB-43E7-BDE8-38CA28D41D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22" y="1775524"/>
            <a:ext cx="10066154" cy="4361155"/>
          </a:xfrm>
        </p:spPr>
      </p:pic>
    </p:spTree>
    <p:extLst>
      <p:ext uri="{BB962C8B-B14F-4D97-AF65-F5344CB8AC3E}">
        <p14:creationId xmlns:p14="http://schemas.microsoft.com/office/powerpoint/2010/main" val="3436535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6B5C1-BB26-411A-AFC8-113E2610D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8A0E2-DD77-4BAF-90E5-EA78CA169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To organise the database of raw samples of music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Music recommendation and discovery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Music as Assistive technology (Specially-abled/Educational use)</a:t>
            </a:r>
          </a:p>
        </p:txBody>
      </p:sp>
    </p:spTree>
    <p:extLst>
      <p:ext uri="{BB962C8B-B14F-4D97-AF65-F5344CB8AC3E}">
        <p14:creationId xmlns:p14="http://schemas.microsoft.com/office/powerpoint/2010/main" val="1822363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417F7-F71D-4A6C-95DE-EB6C6582B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340486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4006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573EC-1655-4175-96B2-E48955C13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F7599-2192-4D50-A274-E59F65899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2800" dirty="0"/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/>
              <a:t>Previously Done Work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/>
              <a:t>Objectives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/>
              <a:t>Implementation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/>
              <a:t>Applications</a:t>
            </a:r>
          </a:p>
          <a:p>
            <a:pPr marL="514350" indent="-514350">
              <a:buFont typeface="+mj-lt"/>
              <a:buAutoNum type="arabicPeriod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699116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32882-5E17-4C40-A980-E6521804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E5C3B-CFA6-466A-99C2-1091507DE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Music– An important form of data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Music– {Album, Artist, Year, </a:t>
            </a:r>
            <a:r>
              <a:rPr lang="en-IN" sz="2800" b="1" dirty="0"/>
              <a:t>Genre, </a:t>
            </a:r>
            <a:r>
              <a:rPr lang="en-IN" sz="2800" dirty="0"/>
              <a:t>Song length}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Genre plays an important role in Music Information Retrieval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Genre– Depends on the metadata provided by artist.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Why depend on metadata? </a:t>
            </a:r>
          </a:p>
        </p:txBody>
      </p:sp>
    </p:spTree>
    <p:extLst>
      <p:ext uri="{BB962C8B-B14F-4D97-AF65-F5344CB8AC3E}">
        <p14:creationId xmlns:p14="http://schemas.microsoft.com/office/powerpoint/2010/main" val="895489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01E1E-09AA-4037-9463-A1B72550F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1702D-A49F-4BC0-854A-22FE9DDAA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2800" dirty="0"/>
              <a:t>Genre Classification for Musical Documents Based on Extracted Melodic Patterns and Clustering</a:t>
            </a:r>
          </a:p>
          <a:p>
            <a:pPr marL="749808" lvl="1" indent="-457200"/>
            <a:r>
              <a:rPr lang="en-IN" sz="2600" dirty="0"/>
              <a:t>Accuracy: 70.6%</a:t>
            </a:r>
          </a:p>
          <a:p>
            <a:pPr marL="749808" lvl="1" indent="-457200"/>
            <a:r>
              <a:rPr lang="en-IN" sz="2600" dirty="0"/>
              <a:t>Technologies: ANN/KNN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800" dirty="0"/>
              <a:t>Deep Music Genre</a:t>
            </a:r>
          </a:p>
          <a:p>
            <a:pPr marL="749808" lvl="1" indent="-457200"/>
            <a:r>
              <a:rPr lang="en-IN" sz="2600" dirty="0"/>
              <a:t>Accuracy: 58.9%</a:t>
            </a:r>
          </a:p>
          <a:p>
            <a:pPr marL="749808" lvl="1" indent="-457200"/>
            <a:r>
              <a:rPr lang="en-IN" sz="2600" dirty="0"/>
              <a:t>Technologies: RNN</a:t>
            </a:r>
          </a:p>
          <a:p>
            <a:pPr marL="457200" indent="-457200">
              <a:buFont typeface="+mj-lt"/>
              <a:buAutoNum type="arabicPeriod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444395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983F0-9788-4EF1-AEC0-C82B9915A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Literature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10338-1AA9-4DF4-B880-78DB664DB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Neural network ideas are now being applied to music classification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GTZAN, MSD, </a:t>
            </a:r>
            <a:r>
              <a:rPr lang="en-IN" sz="2800" dirty="0" err="1"/>
              <a:t>MusiXmatch</a:t>
            </a:r>
            <a:r>
              <a:rPr lang="en-IN" sz="2800" dirty="0"/>
              <a:t>, </a:t>
            </a:r>
            <a:r>
              <a:rPr lang="en-IN" sz="2800" dirty="0" err="1"/>
              <a:t>MagnaTagATune</a:t>
            </a:r>
            <a:r>
              <a:rPr lang="en-IN" sz="2800" dirty="0"/>
              <a:t>  and Last.fm tag datasets were used in many papers.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Recognition using ML through Gaussian mixture model (GMM), support vector machine(SVM), online dictionary learning (ODL), RNN(Recurrent Neural Network). </a:t>
            </a:r>
            <a:r>
              <a:rPr lang="en-IN" sz="2600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600" dirty="0"/>
              <a:t> Many of the research papers had accuracies around 60-70%.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800" dirty="0"/>
          </a:p>
          <a:p>
            <a:pPr>
              <a:buFont typeface="Wingdings" panose="05000000000000000000" pitchFamily="2" charset="2"/>
              <a:buChar char="v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045007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84F9A-EB0C-4A26-AE8B-6EB08709B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2C58B-BCE7-4FFA-8ADA-5CDB466ED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To achieve higher accuracy using Deep Learning through CNN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>
                <a:hlinkClick r:id="rId2"/>
              </a:rPr>
              <a:t> Why CNN?</a:t>
            </a:r>
            <a:endParaRPr lang="en-IN" sz="2800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2200" dirty="0"/>
              <a:t> Increases accuracy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sz="2200" dirty="0"/>
              <a:t> Reduces time to classify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IN" sz="2200" dirty="0"/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To publish a Web-based application</a:t>
            </a:r>
          </a:p>
        </p:txBody>
      </p:sp>
    </p:spTree>
    <p:extLst>
      <p:ext uri="{BB962C8B-B14F-4D97-AF65-F5344CB8AC3E}">
        <p14:creationId xmlns:p14="http://schemas.microsoft.com/office/powerpoint/2010/main" val="1314455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7EAE5-FD21-4F75-822B-C2691A3EA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043FB-4D14-449D-BD95-6E3895907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Record audio through microphone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Convert to Spectrogram using </a:t>
            </a:r>
            <a:r>
              <a:rPr lang="en-IN" sz="2800" dirty="0" err="1"/>
              <a:t>Keras</a:t>
            </a:r>
            <a:r>
              <a:rPr lang="en-IN" sz="2800" dirty="0"/>
              <a:t>/</a:t>
            </a:r>
            <a:r>
              <a:rPr lang="en-IN" sz="2800" dirty="0" err="1"/>
              <a:t>Tensorflow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FC64B7-BF66-444E-8D45-2AEDE87F7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756" y="3429000"/>
            <a:ext cx="5353515" cy="271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732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C91DC-A31B-4028-AEF4-4A0A68843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B37A1-31A6-4731-BC2B-B628A677E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Conversion into Spectrogram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800" dirty="0"/>
          </a:p>
          <a:p>
            <a:pPr>
              <a:buFont typeface="Wingdings" panose="05000000000000000000" pitchFamily="2" charset="2"/>
              <a:buChar char="v"/>
            </a:pPr>
            <a:endParaRPr lang="en-IN" sz="2800" dirty="0"/>
          </a:p>
          <a:p>
            <a:pPr>
              <a:buFont typeface="Wingdings" panose="05000000000000000000" pitchFamily="2" charset="2"/>
              <a:buChar char="v"/>
            </a:pPr>
            <a:endParaRPr lang="en-IN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Slicing the Spectrogram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B1F021-257D-49F2-B2C2-AA809E969A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971" y="2361913"/>
            <a:ext cx="8152536" cy="16563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F1481A-95B4-4B5B-AEA3-438665D52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264" y="4570559"/>
            <a:ext cx="8152541" cy="165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555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DEEC8-1E0F-49BC-9A70-DEA7422CB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08B8D-DDD7-4A64-8FBE-36E8FB5F8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/>
              <a:t> Classification using CNN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A477FA0-2BFD-4BE5-82B6-9EC141CB8BD7}"/>
              </a:ext>
            </a:extLst>
          </p:cNvPr>
          <p:cNvGrpSpPr/>
          <p:nvPr/>
        </p:nvGrpSpPr>
        <p:grpSpPr>
          <a:xfrm>
            <a:off x="1128324" y="2497769"/>
            <a:ext cx="10076033" cy="3381769"/>
            <a:chOff x="1128324" y="2497769"/>
            <a:chExt cx="10076033" cy="338176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90DF600-62D8-4B5A-A0FB-55E390469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8324" y="2497769"/>
              <a:ext cx="10076033" cy="338176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FB23372-A75E-48F3-9828-49E006F21A43}"/>
                </a:ext>
              </a:extLst>
            </p:cNvPr>
            <p:cNvSpPr/>
            <p:nvPr/>
          </p:nvSpPr>
          <p:spPr>
            <a:xfrm>
              <a:off x="10170941" y="2691850"/>
              <a:ext cx="787791" cy="196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9599341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1582</TotalTime>
  <Words>275</Words>
  <Application>Microsoft Office PowerPoint</Application>
  <PresentationFormat>Widescreen</PresentationFormat>
  <Paragraphs>55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Wingdings</vt:lpstr>
      <vt:lpstr>Retrospect</vt:lpstr>
      <vt:lpstr>GENRE-ATION (Music Genre Recognition)  Under Guidance of: Prof. K. P. Kamble</vt:lpstr>
      <vt:lpstr>Contents</vt:lpstr>
      <vt:lpstr>Introduction</vt:lpstr>
      <vt:lpstr>Case Studies</vt:lpstr>
      <vt:lpstr>Literature Survey</vt:lpstr>
      <vt:lpstr>Objectives</vt:lpstr>
      <vt:lpstr>Implementation</vt:lpstr>
      <vt:lpstr>Implementation</vt:lpstr>
      <vt:lpstr>Implementation</vt:lpstr>
      <vt:lpstr>Implementation</vt:lpstr>
      <vt:lpstr>Complete Work Flow</vt:lpstr>
      <vt:lpstr>Applications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GENRE-ATION (Music Genre Recognition)  Under Guidance of: Prof. K. P. Kamble</dc:title>
  <dc:creator>Ritik Poshattiwar</dc:creator>
  <cp:lastModifiedBy>Ritik Poshattiwar</cp:lastModifiedBy>
  <cp:revision>30</cp:revision>
  <dcterms:created xsi:type="dcterms:W3CDTF">2018-08-26T19:14:45Z</dcterms:created>
  <dcterms:modified xsi:type="dcterms:W3CDTF">2018-08-29T17:27:32Z</dcterms:modified>
</cp:coreProperties>
</file>

<file path=docProps/thumbnail.jpeg>
</file>